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80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76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7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16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14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87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66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33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8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0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8EC2-D2B4-4E01-93F6-B6B10DAF9C93}" type="datetimeFigureOut">
              <a:rPr lang="sl-SI" smtClean="0"/>
              <a:t>17. 09. 2021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3AAA-5504-4B28-8429-D513273749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6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707CD5-EE21-4066-884F-B4A5FEEA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BUILDING A BRIDGE OF FRIENDSHIP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A97FC3E-4B75-42FB-BC63-6BAA9D4AD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396" y="1825625"/>
            <a:ext cx="44532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                                                                   </a:t>
            </a:r>
            <a:r>
              <a:rPr lang="sl-SI" dirty="0" err="1"/>
              <a:t>us</a:t>
            </a:r>
            <a:r>
              <a:rPr lang="sl-SI" dirty="0"/>
              <a:t>/</a:t>
            </a:r>
            <a:r>
              <a:rPr lang="sl-SI" dirty="0" err="1"/>
              <a:t>we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6330" y="1825625"/>
            <a:ext cx="1108747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6000" dirty="0"/>
              <a:t>me </a:t>
            </a:r>
          </a:p>
          <a:p>
            <a:pPr marL="0" indent="0">
              <a:buNone/>
            </a:pPr>
            <a:r>
              <a:rPr lang="sl-SI" sz="6000" dirty="0"/>
              <a:t>                              </a:t>
            </a:r>
          </a:p>
          <a:p>
            <a:pPr marL="0" indent="0">
              <a:buNone/>
            </a:pPr>
            <a:endParaRPr lang="sl-SI" sz="6000" dirty="0"/>
          </a:p>
          <a:p>
            <a:pPr marL="0" indent="0">
              <a:buNone/>
            </a:pPr>
            <a:endParaRPr lang="sl-SI" sz="6000" dirty="0"/>
          </a:p>
          <a:p>
            <a:pPr marL="0" indent="0">
              <a:buNone/>
            </a:pPr>
            <a:endParaRPr lang="sl-SI" sz="6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80" y="16207"/>
            <a:ext cx="2352675" cy="2647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96175B2-7C69-4BE1-AB79-FADB49E5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10" y="2611353"/>
            <a:ext cx="3451735" cy="35727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764C363-BDE4-40D0-8699-37D2E117F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825" y="1340182"/>
            <a:ext cx="4152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4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AADB7F-A6F2-4DEF-8B0E-23966D73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64E790-3C4A-4B74-9D55-B8C019E0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 err="1"/>
              <a:t>building</a:t>
            </a:r>
            <a:r>
              <a:rPr lang="sl-SI" sz="3200" dirty="0"/>
              <a:t> (to </a:t>
            </a:r>
            <a:r>
              <a:rPr lang="sl-SI" sz="3200" dirty="0" err="1"/>
              <a:t>build</a:t>
            </a:r>
            <a:r>
              <a:rPr lang="sl-SI" sz="3200" dirty="0"/>
              <a:t>)                                              a bridge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/>
              <a:t>                                                                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1BADED-76BE-485E-8A87-3DC0DF8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4003"/>
            <a:ext cx="3194581" cy="319458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BAC6E93-9482-4EF8-8F79-29E6E10A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23" y="2341485"/>
            <a:ext cx="571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184563" y="2015836"/>
            <a:ext cx="9143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It‘s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093768" y="2015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me,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000374" y="2015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I‘m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3929489" y="2015836"/>
            <a:ext cx="15586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/>
              <a:t>building</a:t>
            </a:r>
            <a:endParaRPr lang="sl-SI" sz="3200" dirty="0"/>
          </a:p>
        </p:txBody>
      </p:sp>
      <p:sp>
        <p:nvSpPr>
          <p:cNvPr id="12" name="Pravokotnik 11"/>
          <p:cNvSpPr/>
          <p:nvPr/>
        </p:nvSpPr>
        <p:spPr>
          <a:xfrm>
            <a:off x="5499385" y="2015836"/>
            <a:ext cx="16590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a </a:t>
            </a:r>
            <a:r>
              <a:rPr lang="sl-SI" sz="3200" dirty="0" err="1"/>
              <a:t>bridge</a:t>
            </a:r>
            <a:endParaRPr lang="sl-SI" sz="3200" dirty="0"/>
          </a:p>
        </p:txBody>
      </p:sp>
      <p:sp>
        <p:nvSpPr>
          <p:cNvPr id="13" name="Pravokotnik 12"/>
          <p:cNvSpPr/>
          <p:nvPr/>
        </p:nvSpPr>
        <p:spPr>
          <a:xfrm>
            <a:off x="7158468" y="2015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of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8084125" y="2015836"/>
            <a:ext cx="19846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/>
              <a:t>friendship</a:t>
            </a:r>
            <a:endParaRPr lang="sl-SI" sz="3200" dirty="0"/>
          </a:p>
        </p:txBody>
      </p:sp>
      <p:sp>
        <p:nvSpPr>
          <p:cNvPr id="16" name="Pravokotnik 15"/>
          <p:cNvSpPr/>
          <p:nvPr/>
        </p:nvSpPr>
        <p:spPr>
          <a:xfrm>
            <a:off x="1101437" y="4531230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It‘s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2005446" y="4531230"/>
            <a:ext cx="82088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us,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2826328" y="4531230"/>
            <a:ext cx="112221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solidFill>
                  <a:schemeClr val="tx1"/>
                </a:solidFill>
              </a:rPr>
              <a:t>we</a:t>
            </a:r>
            <a:r>
              <a:rPr lang="sl-SI" sz="3200" dirty="0">
                <a:solidFill>
                  <a:schemeClr val="tx1"/>
                </a:solidFill>
              </a:rPr>
              <a:t>‘</a:t>
            </a:r>
            <a:r>
              <a:rPr lang="sl-SI" sz="3200" dirty="0" err="1">
                <a:solidFill>
                  <a:schemeClr val="tx1"/>
                </a:solidFill>
              </a:rPr>
              <a:t>re</a:t>
            </a:r>
            <a:endParaRPr lang="sl-SI" sz="3200" dirty="0">
              <a:solidFill>
                <a:schemeClr val="tx1"/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3948546" y="4531230"/>
            <a:ext cx="1652155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solidFill>
                  <a:schemeClr val="tx1"/>
                </a:solidFill>
              </a:rPr>
              <a:t>building</a:t>
            </a:r>
            <a:endParaRPr lang="sl-SI" sz="3200" dirty="0">
              <a:solidFill>
                <a:schemeClr val="tx1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5600701" y="4531230"/>
            <a:ext cx="1548246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a </a:t>
            </a:r>
            <a:r>
              <a:rPr lang="sl-SI" sz="3200" dirty="0" err="1">
                <a:solidFill>
                  <a:schemeClr val="tx1"/>
                </a:solidFill>
              </a:rPr>
              <a:t>bridge</a:t>
            </a:r>
            <a:endParaRPr lang="sl-SI" sz="3200" dirty="0">
              <a:solidFill>
                <a:schemeClr val="tx1"/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7148947" y="4531230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22" name="Pravokotnik 21"/>
          <p:cNvSpPr/>
          <p:nvPr/>
        </p:nvSpPr>
        <p:spPr>
          <a:xfrm>
            <a:off x="8063347" y="4542415"/>
            <a:ext cx="186517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solidFill>
                  <a:schemeClr val="tx1"/>
                </a:solidFill>
              </a:rPr>
              <a:t>friendship</a:t>
            </a:r>
            <a:endParaRPr lang="sl-SI" sz="3200" dirty="0">
              <a:solidFill>
                <a:schemeClr val="tx1"/>
              </a:solidFill>
            </a:endParaRPr>
          </a:p>
        </p:txBody>
      </p:sp>
      <p:sp>
        <p:nvSpPr>
          <p:cNvPr id="23" name="Pravokotnik 22"/>
          <p:cNvSpPr/>
          <p:nvPr/>
        </p:nvSpPr>
        <p:spPr>
          <a:xfrm>
            <a:off x="1200149" y="3273533"/>
            <a:ext cx="893619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accent5">
                    <a:lumMod val="50000"/>
                  </a:schemeClr>
                </a:solidFill>
              </a:rPr>
              <a:t>It‘s</a:t>
            </a:r>
          </a:p>
        </p:txBody>
      </p:sp>
      <p:sp>
        <p:nvSpPr>
          <p:cNvPr id="24" name="Pravokotnik 23"/>
          <p:cNvSpPr/>
          <p:nvPr/>
        </p:nvSpPr>
        <p:spPr>
          <a:xfrm>
            <a:off x="2085974" y="3273533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solidFill>
                  <a:schemeClr val="accent5">
                    <a:lumMod val="50000"/>
                  </a:schemeClr>
                </a:solidFill>
              </a:rPr>
              <a:t>you</a:t>
            </a:r>
            <a:r>
              <a:rPr lang="sl-SI" sz="3200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2862695" y="3273533"/>
            <a:ext cx="118975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 err="1">
                <a:solidFill>
                  <a:schemeClr val="accent5">
                    <a:lumMod val="50000"/>
                  </a:schemeClr>
                </a:solidFill>
              </a:rPr>
              <a:t>you</a:t>
            </a:r>
            <a:r>
              <a:rPr lang="sl-SI" sz="3000" dirty="0">
                <a:solidFill>
                  <a:schemeClr val="accent5">
                    <a:lumMod val="50000"/>
                  </a:schemeClr>
                </a:solidFill>
              </a:rPr>
              <a:t>‘</a:t>
            </a:r>
            <a:r>
              <a:rPr lang="sl-SI" sz="3000" dirty="0" err="1">
                <a:solidFill>
                  <a:schemeClr val="accent5">
                    <a:lumMod val="50000"/>
                  </a:schemeClr>
                </a:solidFill>
              </a:rPr>
              <a:t>re</a:t>
            </a:r>
            <a:endParaRPr lang="sl-SI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4000499" y="3273533"/>
            <a:ext cx="154824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solidFill>
                  <a:schemeClr val="accent5">
                    <a:lumMod val="50000"/>
                  </a:schemeClr>
                </a:solidFill>
              </a:rPr>
              <a:t>building</a:t>
            </a:r>
            <a:endParaRPr lang="sl-SI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5549609" y="3273533"/>
            <a:ext cx="15266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sl-SI" sz="3200" dirty="0" err="1">
                <a:solidFill>
                  <a:schemeClr val="accent5">
                    <a:lumMod val="50000"/>
                  </a:schemeClr>
                </a:solidFill>
              </a:rPr>
              <a:t>bridge</a:t>
            </a:r>
            <a:endParaRPr lang="sl-SI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7076209" y="3273533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accent5">
                    <a:lumMod val="50000"/>
                  </a:schemeClr>
                </a:solidFill>
              </a:rPr>
              <a:t>of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7990609" y="3273533"/>
            <a:ext cx="193790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solidFill>
                  <a:schemeClr val="accent5">
                    <a:lumMod val="50000"/>
                  </a:schemeClr>
                </a:solidFill>
              </a:rPr>
              <a:t>friendship</a:t>
            </a:r>
            <a:endParaRPr lang="sl-SI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Zaobljeni pravokotnik 30"/>
          <p:cNvSpPr/>
          <p:nvPr/>
        </p:nvSpPr>
        <p:spPr>
          <a:xfrm>
            <a:off x="2543173" y="570706"/>
            <a:ext cx="6320271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BRIDGE </a:t>
            </a:r>
            <a:r>
              <a:rPr lang="sl-SI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OF FRIENDSHIP</a:t>
            </a:r>
            <a:endParaRPr lang="sl-SI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5C378E-54BA-488E-AB28-AB63AC10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376022"/>
            <a:ext cx="10515600" cy="1325563"/>
          </a:xfrm>
        </p:spPr>
        <p:txBody>
          <a:bodyPr/>
          <a:lstStyle/>
          <a:p>
            <a:endParaRPr lang="sl-SI"/>
          </a:p>
        </p:txBody>
      </p:sp>
      <p:pic>
        <p:nvPicPr>
          <p:cNvPr id="19" name="Označba mesta vsebine 18">
            <a:extLst>
              <a:ext uri="{FF2B5EF4-FFF2-40B4-BE49-F238E27FC236}">
                <a16:creationId xmlns:a16="http://schemas.microsoft.com/office/drawing/2014/main" id="{D741BC81-5CCC-48F4-B1B8-A3F43A274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6098" y="558685"/>
            <a:ext cx="2695902" cy="3380311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E9E0E21-6BAB-4D76-8673-B447CE3A9449}"/>
              </a:ext>
            </a:extLst>
          </p:cNvPr>
          <p:cNvSpPr/>
          <p:nvPr/>
        </p:nvSpPr>
        <p:spPr>
          <a:xfrm>
            <a:off x="443882" y="1904893"/>
            <a:ext cx="1473693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err="1"/>
              <a:t>You</a:t>
            </a:r>
            <a:endParaRPr lang="sl-SI" sz="3200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9B2A0F0B-D422-4D08-8349-970C8A2A1D07}"/>
              </a:ext>
            </a:extLst>
          </p:cNvPr>
          <p:cNvSpPr/>
          <p:nvPr/>
        </p:nvSpPr>
        <p:spPr>
          <a:xfrm>
            <a:off x="1917576" y="1917577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can</a:t>
            </a:r>
            <a:endParaRPr lang="sl-SI" sz="28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5904AA3-7D6C-4606-AFFB-AD6066F1E189}"/>
              </a:ext>
            </a:extLst>
          </p:cNvPr>
          <p:cNvSpPr/>
          <p:nvPr/>
        </p:nvSpPr>
        <p:spPr>
          <a:xfrm>
            <a:off x="2831976" y="1917577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go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72AC3C1-9FEE-41A4-8DC1-F1D9217CF31C}"/>
              </a:ext>
            </a:extLst>
          </p:cNvPr>
          <p:cNvSpPr/>
          <p:nvPr/>
        </p:nvSpPr>
        <p:spPr>
          <a:xfrm>
            <a:off x="3746376" y="1917577"/>
            <a:ext cx="203520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everywhere</a:t>
            </a:r>
            <a:r>
              <a:rPr lang="sl-SI" sz="2800" dirty="0"/>
              <a:t>,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D2DDD90-1136-47FA-B28B-5E97634D7B5C}"/>
              </a:ext>
            </a:extLst>
          </p:cNvPr>
          <p:cNvSpPr/>
          <p:nvPr/>
        </p:nvSpPr>
        <p:spPr>
          <a:xfrm>
            <a:off x="5726097" y="1917577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you</a:t>
            </a:r>
            <a:endParaRPr lang="sl-SI" sz="280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2B5AD115-9BF4-4BFE-8331-A944565E2C37}"/>
              </a:ext>
            </a:extLst>
          </p:cNvPr>
          <p:cNvSpPr/>
          <p:nvPr/>
        </p:nvSpPr>
        <p:spPr>
          <a:xfrm>
            <a:off x="6637538" y="190489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can</a:t>
            </a:r>
            <a:endParaRPr lang="sl-SI" sz="280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253A703E-ECD0-4356-A01E-A4759C5FDF24}"/>
              </a:ext>
            </a:extLst>
          </p:cNvPr>
          <p:cNvSpPr/>
          <p:nvPr/>
        </p:nvSpPr>
        <p:spPr>
          <a:xfrm>
            <a:off x="7562295" y="1917577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go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32F4D867-5EBA-4814-9B06-841CFC2D85C1}"/>
              </a:ext>
            </a:extLst>
          </p:cNvPr>
          <p:cNvSpPr/>
          <p:nvPr/>
        </p:nvSpPr>
        <p:spPr>
          <a:xfrm>
            <a:off x="8487052" y="1917577"/>
            <a:ext cx="1319813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around</a:t>
            </a:r>
            <a:r>
              <a:rPr lang="sl-SI" dirty="0"/>
              <a:t>,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4B22E2B-6381-4E30-9125-5A5CC1827027}"/>
              </a:ext>
            </a:extLst>
          </p:cNvPr>
          <p:cNvSpPr/>
          <p:nvPr/>
        </p:nvSpPr>
        <p:spPr>
          <a:xfrm>
            <a:off x="518604" y="381296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but</a:t>
            </a:r>
            <a:endParaRPr lang="sl-SI" sz="280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8B4ADA24-00C0-4547-A618-54E9C52211F8}"/>
              </a:ext>
            </a:extLst>
          </p:cNvPr>
          <p:cNvSpPr/>
          <p:nvPr/>
        </p:nvSpPr>
        <p:spPr>
          <a:xfrm>
            <a:off x="1424125" y="381296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in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C1EA9A41-4DAA-440C-93D2-DA88ECD5B7CB}"/>
              </a:ext>
            </a:extLst>
          </p:cNvPr>
          <p:cNvSpPr/>
          <p:nvPr/>
        </p:nvSpPr>
        <p:spPr>
          <a:xfrm>
            <a:off x="2338525" y="381296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your</a:t>
            </a:r>
            <a:endParaRPr lang="sl-SI" sz="2800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6128BC45-8298-4FEB-8CC9-BABEA852CFA8}"/>
              </a:ext>
            </a:extLst>
          </p:cNvPr>
          <p:cNvSpPr/>
          <p:nvPr/>
        </p:nvSpPr>
        <p:spPr>
          <a:xfrm>
            <a:off x="3244045" y="3812960"/>
            <a:ext cx="98172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heart</a:t>
            </a:r>
            <a:endParaRPr lang="sl-SI" sz="2800" dirty="0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4B82CC6C-39FB-4C64-8F8F-216FF4ECBD14}"/>
              </a:ext>
            </a:extLst>
          </p:cNvPr>
          <p:cNvSpPr/>
          <p:nvPr/>
        </p:nvSpPr>
        <p:spPr>
          <a:xfrm>
            <a:off x="4246841" y="3812960"/>
            <a:ext cx="110379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you‘re</a:t>
            </a:r>
            <a:endParaRPr lang="sl-SI" sz="2800" dirty="0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3F35B0A8-0743-46B9-A3C4-F3EF0FED12CC}"/>
              </a:ext>
            </a:extLst>
          </p:cNvPr>
          <p:cNvSpPr/>
          <p:nvPr/>
        </p:nvSpPr>
        <p:spPr>
          <a:xfrm>
            <a:off x="5350640" y="3800276"/>
            <a:ext cx="484092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err="1"/>
              <a:t>building</a:t>
            </a:r>
            <a:r>
              <a:rPr lang="sl-SI" sz="2800" dirty="0"/>
              <a:t> a bridge </a:t>
            </a:r>
            <a:r>
              <a:rPr lang="sl-SI" sz="2800" dirty="0" err="1"/>
              <a:t>of</a:t>
            </a:r>
            <a:r>
              <a:rPr lang="sl-SI" sz="2800" dirty="0"/>
              <a:t> </a:t>
            </a:r>
            <a:r>
              <a:rPr lang="sl-SI" sz="2800" dirty="0" err="1"/>
              <a:t>friendship</a:t>
            </a:r>
            <a:r>
              <a:rPr lang="sl-S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1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C1DDF6-A91D-4609-81C9-A5372C91D1CA}"/>
              </a:ext>
            </a:extLst>
          </p:cNvPr>
          <p:cNvSpPr txBox="1"/>
          <p:nvPr/>
        </p:nvSpPr>
        <p:spPr>
          <a:xfrm>
            <a:off x="117630" y="373224"/>
            <a:ext cx="5226727" cy="15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me, </a:t>
            </a:r>
            <a:r>
              <a:rPr lang="sl-SI" sz="18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I'm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me, </a:t>
            </a:r>
            <a:r>
              <a:rPr lang="sl-SI" sz="18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I'm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me, </a:t>
            </a:r>
            <a:r>
              <a:rPr lang="sl-SI" sz="18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I'm</a:t>
            </a:r>
            <a:r>
              <a:rPr lang="sl-SI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I'm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C05AC06-372D-42F0-AD16-64BC3B59E47F}"/>
              </a:ext>
            </a:extLst>
          </p:cNvPr>
          <p:cNvSpPr txBox="1"/>
          <p:nvPr/>
        </p:nvSpPr>
        <p:spPr>
          <a:xfrm>
            <a:off x="978763" y="2357971"/>
            <a:ext cx="5812654" cy="15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A119861-0120-4586-9E67-7CC08FDB7438}"/>
              </a:ext>
            </a:extLst>
          </p:cNvPr>
          <p:cNvSpPr txBox="1"/>
          <p:nvPr/>
        </p:nvSpPr>
        <p:spPr>
          <a:xfrm>
            <a:off x="5566299" y="705565"/>
            <a:ext cx="5812654" cy="1570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everywhere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in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everywhere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in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7469157-49AB-49FE-8F69-12826822068A}"/>
              </a:ext>
            </a:extLst>
          </p:cNvPr>
          <p:cNvSpPr txBox="1"/>
          <p:nvPr/>
        </p:nvSpPr>
        <p:spPr>
          <a:xfrm>
            <a:off x="5566299" y="4092159"/>
            <a:ext cx="5095784" cy="37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everywhere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9E013D5-EB56-4B80-B477-8254C3417355}"/>
              </a:ext>
            </a:extLst>
          </p:cNvPr>
          <p:cNvSpPr txBox="1"/>
          <p:nvPr/>
        </p:nvSpPr>
        <p:spPr>
          <a:xfrm>
            <a:off x="978763" y="4625629"/>
            <a:ext cx="6094520" cy="15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l-SI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l-SI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l-SI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bridge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ACAA34F-3E38-40B5-AF6E-1BC8DD148031}"/>
              </a:ext>
            </a:extLst>
          </p:cNvPr>
          <p:cNvSpPr txBox="1"/>
          <p:nvPr/>
        </p:nvSpPr>
        <p:spPr>
          <a:xfrm>
            <a:off x="5344357" y="6169086"/>
            <a:ext cx="5175682" cy="37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everywhere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sl-S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3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285</Words>
  <Application>Microsoft Office PowerPoint</Application>
  <PresentationFormat>Širokozaslonsko</PresentationFormat>
  <Paragraphs>66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Colonna MT</vt:lpstr>
      <vt:lpstr>Officeova tema</vt:lpstr>
      <vt:lpstr>BUILDING A BRIDGE OF FRIENDSHIP</vt:lpstr>
      <vt:lpstr>                                                                     us/we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Marja Bohinjec</dc:creator>
  <cp:lastModifiedBy>marija.bohinjec@os-bistrica.si</cp:lastModifiedBy>
  <cp:revision>7</cp:revision>
  <dcterms:created xsi:type="dcterms:W3CDTF">2021-09-13T19:09:36Z</dcterms:created>
  <dcterms:modified xsi:type="dcterms:W3CDTF">2021-09-17T09:15:37Z</dcterms:modified>
</cp:coreProperties>
</file>