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Bohinjec" userId="b630943d-99de-4c01-b0fb-d9cf0caa8ac0" providerId="ADAL" clId="{1A7DF208-4BFB-4156-B11A-ED4314486FE3}"/>
    <pc:docChg chg="undo custSel addSld modSld">
      <pc:chgData name="Marija Bohinjec" userId="b630943d-99de-4c01-b0fb-d9cf0caa8ac0" providerId="ADAL" clId="{1A7DF208-4BFB-4156-B11A-ED4314486FE3}" dt="2021-05-20T19:35:00.648" v="95"/>
      <pc:docMkLst>
        <pc:docMk/>
      </pc:docMkLst>
      <pc:sldChg chg="addSp modSp mod modAnim">
        <pc:chgData name="Marija Bohinjec" userId="b630943d-99de-4c01-b0fb-d9cf0caa8ac0" providerId="ADAL" clId="{1A7DF208-4BFB-4156-B11A-ED4314486FE3}" dt="2021-05-19T21:06:23.759" v="6"/>
        <pc:sldMkLst>
          <pc:docMk/>
          <pc:sldMk cId="3505511246" sldId="260"/>
        </pc:sldMkLst>
        <pc:picChg chg="add mod modCrop">
          <ac:chgData name="Marija Bohinjec" userId="b630943d-99de-4c01-b0fb-d9cf0caa8ac0" providerId="ADAL" clId="{1A7DF208-4BFB-4156-B11A-ED4314486FE3}" dt="2021-05-19T21:06:20.941" v="5" actId="1076"/>
          <ac:picMkLst>
            <pc:docMk/>
            <pc:sldMk cId="3505511246" sldId="260"/>
            <ac:picMk id="3" creationId="{78C914E1-A0E4-46AE-95AE-B2725D2B8AC9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19T21:07:02.360" v="15"/>
        <pc:sldMkLst>
          <pc:docMk/>
          <pc:sldMk cId="3712770414" sldId="261"/>
        </pc:sldMkLst>
        <pc:picChg chg="add mod modCrop">
          <ac:chgData name="Marija Bohinjec" userId="b630943d-99de-4c01-b0fb-d9cf0caa8ac0" providerId="ADAL" clId="{1A7DF208-4BFB-4156-B11A-ED4314486FE3}" dt="2021-05-19T21:06:58.773" v="14" actId="1076"/>
          <ac:picMkLst>
            <pc:docMk/>
            <pc:sldMk cId="3712770414" sldId="261"/>
            <ac:picMk id="3" creationId="{FF31E299-51E6-4C8D-97DA-DAE7C5DB4F42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19T21:07:40.753" v="23"/>
        <pc:sldMkLst>
          <pc:docMk/>
          <pc:sldMk cId="2319715092" sldId="262"/>
        </pc:sldMkLst>
        <pc:picChg chg="add mod modCrop">
          <ac:chgData name="Marija Bohinjec" userId="b630943d-99de-4c01-b0fb-d9cf0caa8ac0" providerId="ADAL" clId="{1A7DF208-4BFB-4156-B11A-ED4314486FE3}" dt="2021-05-19T21:07:37.238" v="22" actId="1076"/>
          <ac:picMkLst>
            <pc:docMk/>
            <pc:sldMk cId="2319715092" sldId="262"/>
            <ac:picMk id="3" creationId="{B51FAAFD-E150-4395-B820-630C59AF4647}"/>
          </ac:picMkLst>
        </pc:picChg>
      </pc:sldChg>
      <pc:sldChg chg="addSp modSp new modAnim">
        <pc:chgData name="Marija Bohinjec" userId="b630943d-99de-4c01-b0fb-d9cf0caa8ac0" providerId="ADAL" clId="{1A7DF208-4BFB-4156-B11A-ED4314486FE3}" dt="2021-05-19T21:08:07.400" v="26"/>
        <pc:sldMkLst>
          <pc:docMk/>
          <pc:sldMk cId="2941716597" sldId="263"/>
        </pc:sldMkLst>
        <pc:picChg chg="add mod">
          <ac:chgData name="Marija Bohinjec" userId="b630943d-99de-4c01-b0fb-d9cf0caa8ac0" providerId="ADAL" clId="{1A7DF208-4BFB-4156-B11A-ED4314486FE3}" dt="2021-05-19T21:07:59.305" v="25"/>
          <ac:picMkLst>
            <pc:docMk/>
            <pc:sldMk cId="2941716597" sldId="263"/>
            <ac:picMk id="3" creationId="{51533229-C768-4465-B63A-7DAA6D74EA6D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19T21:08:54.800" v="37"/>
        <pc:sldMkLst>
          <pc:docMk/>
          <pc:sldMk cId="3046195702" sldId="264"/>
        </pc:sldMkLst>
        <pc:picChg chg="add mod modCrop">
          <ac:chgData name="Marija Bohinjec" userId="b630943d-99de-4c01-b0fb-d9cf0caa8ac0" providerId="ADAL" clId="{1A7DF208-4BFB-4156-B11A-ED4314486FE3}" dt="2021-05-19T21:08:52.055" v="36" actId="1076"/>
          <ac:picMkLst>
            <pc:docMk/>
            <pc:sldMk cId="3046195702" sldId="264"/>
            <ac:picMk id="3" creationId="{343F2C0A-F1EC-47BD-9C9A-A1527CF99611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19T21:09:44.024" v="48"/>
        <pc:sldMkLst>
          <pc:docMk/>
          <pc:sldMk cId="613496596" sldId="265"/>
        </pc:sldMkLst>
        <pc:picChg chg="add mod modCrop">
          <ac:chgData name="Marija Bohinjec" userId="b630943d-99de-4c01-b0fb-d9cf0caa8ac0" providerId="ADAL" clId="{1A7DF208-4BFB-4156-B11A-ED4314486FE3}" dt="2021-05-19T21:09:39.663" v="47" actId="1076"/>
          <ac:picMkLst>
            <pc:docMk/>
            <pc:sldMk cId="613496596" sldId="265"/>
            <ac:picMk id="3" creationId="{16D743D9-463B-4380-99AD-CAE7945531B5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19T21:10:23.745" v="56"/>
        <pc:sldMkLst>
          <pc:docMk/>
          <pc:sldMk cId="1980248068" sldId="266"/>
        </pc:sldMkLst>
        <pc:picChg chg="add mod modCrop">
          <ac:chgData name="Marija Bohinjec" userId="b630943d-99de-4c01-b0fb-d9cf0caa8ac0" providerId="ADAL" clId="{1A7DF208-4BFB-4156-B11A-ED4314486FE3}" dt="2021-05-19T21:10:20.799" v="55" actId="1076"/>
          <ac:picMkLst>
            <pc:docMk/>
            <pc:sldMk cId="1980248068" sldId="266"/>
            <ac:picMk id="3" creationId="{8DF39633-FA86-46E6-9D0E-32B6962F1CF0}"/>
          </ac:picMkLst>
        </pc:picChg>
      </pc:sldChg>
      <pc:sldChg chg="addSp modSp new modAnim">
        <pc:chgData name="Marija Bohinjec" userId="b630943d-99de-4c01-b0fb-d9cf0caa8ac0" providerId="ADAL" clId="{1A7DF208-4BFB-4156-B11A-ED4314486FE3}" dt="2021-05-20T19:31:47.555" v="59"/>
        <pc:sldMkLst>
          <pc:docMk/>
          <pc:sldMk cId="2248137092" sldId="267"/>
        </pc:sldMkLst>
        <pc:picChg chg="add mod">
          <ac:chgData name="Marija Bohinjec" userId="b630943d-99de-4c01-b0fb-d9cf0caa8ac0" providerId="ADAL" clId="{1A7DF208-4BFB-4156-B11A-ED4314486FE3}" dt="2021-05-20T19:31:41.166" v="58"/>
          <ac:picMkLst>
            <pc:docMk/>
            <pc:sldMk cId="2248137092" sldId="267"/>
            <ac:picMk id="3" creationId="{79B32A8E-B759-42F8-B80F-252F1537DCCD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20T19:32:25.979" v="67"/>
        <pc:sldMkLst>
          <pc:docMk/>
          <pc:sldMk cId="2693314401" sldId="268"/>
        </pc:sldMkLst>
        <pc:picChg chg="add mod modCrop">
          <ac:chgData name="Marija Bohinjec" userId="b630943d-99de-4c01-b0fb-d9cf0caa8ac0" providerId="ADAL" clId="{1A7DF208-4BFB-4156-B11A-ED4314486FE3}" dt="2021-05-20T19:32:22.529" v="66" actId="1076"/>
          <ac:picMkLst>
            <pc:docMk/>
            <pc:sldMk cId="2693314401" sldId="268"/>
            <ac:picMk id="3" creationId="{0ABE1860-B73C-4A2A-A96B-3CD4F725BE5C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20T19:33:22.596" v="76"/>
        <pc:sldMkLst>
          <pc:docMk/>
          <pc:sldMk cId="444561953" sldId="269"/>
        </pc:sldMkLst>
        <pc:picChg chg="add mod modCrop">
          <ac:chgData name="Marija Bohinjec" userId="b630943d-99de-4c01-b0fb-d9cf0caa8ac0" providerId="ADAL" clId="{1A7DF208-4BFB-4156-B11A-ED4314486FE3}" dt="2021-05-20T19:33:19.329" v="75" actId="1076"/>
          <ac:picMkLst>
            <pc:docMk/>
            <pc:sldMk cId="444561953" sldId="269"/>
            <ac:picMk id="3" creationId="{4AA040CF-1CF0-4590-AF78-50242A268237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20T19:34:12.278" v="86"/>
        <pc:sldMkLst>
          <pc:docMk/>
          <pc:sldMk cId="23524922" sldId="270"/>
        </pc:sldMkLst>
        <pc:picChg chg="add mod modCrop">
          <ac:chgData name="Marija Bohinjec" userId="b630943d-99de-4c01-b0fb-d9cf0caa8ac0" providerId="ADAL" clId="{1A7DF208-4BFB-4156-B11A-ED4314486FE3}" dt="2021-05-20T19:34:08.960" v="85" actId="1076"/>
          <ac:picMkLst>
            <pc:docMk/>
            <pc:sldMk cId="23524922" sldId="270"/>
            <ac:picMk id="3" creationId="{8D2B30DC-AA84-46E6-864F-16CEF7A45F42}"/>
          </ac:picMkLst>
        </pc:picChg>
      </pc:sldChg>
      <pc:sldChg chg="addSp modSp new mod modAnim">
        <pc:chgData name="Marija Bohinjec" userId="b630943d-99de-4c01-b0fb-d9cf0caa8ac0" providerId="ADAL" clId="{1A7DF208-4BFB-4156-B11A-ED4314486FE3}" dt="2021-05-20T19:35:00.648" v="95"/>
        <pc:sldMkLst>
          <pc:docMk/>
          <pc:sldMk cId="672865122" sldId="271"/>
        </pc:sldMkLst>
        <pc:picChg chg="add mod modCrop">
          <ac:chgData name="Marija Bohinjec" userId="b630943d-99de-4c01-b0fb-d9cf0caa8ac0" providerId="ADAL" clId="{1A7DF208-4BFB-4156-B11A-ED4314486FE3}" dt="2021-05-20T19:34:55.958" v="94" actId="1076"/>
          <ac:picMkLst>
            <pc:docMk/>
            <pc:sldMk cId="672865122" sldId="271"/>
            <ac:picMk id="3" creationId="{BC40793E-D3A1-4127-BE10-BF06520BE6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C3009-FD81-4E3B-B7E6-88FCB9F3C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3B13E6-2702-434D-AF6A-F414D82F3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CAE990-59EA-4FF4-8B25-70B42EF7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F9F245-3F60-44EF-BCA4-E9328921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36F9D9-78D4-425D-8F7A-E8655C69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690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F7D85-CCB6-424E-B857-B741240B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7539F55-2771-46D8-B019-3C428A50A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BE41D3-D828-49DF-8614-3254F34E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428944-B787-41E0-BCDF-3D5C1053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38CB83-6D97-4D6B-9CBF-7294D34C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75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DBC7232-D01B-482A-8106-EF7785A3A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4A2F09D-880B-4434-9249-17688D478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18A7896-E086-46D0-B216-DAA502B6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573A7A1-29F4-40AF-958E-F4E75B5A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22C91B-9B9E-4719-A05A-19418A88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653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3FEA1-D169-422D-A819-74DB88B5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E2AC0A-E7BA-4147-90E2-B0716C6C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8A1D04-21C1-48BA-8BD8-01815228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5A7D4F-76AA-4299-A6D8-F51D74EB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D9842A-99B7-4E7B-895C-25B635F7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4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D289A4-8D68-4567-9136-94665B82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30EBC7D-CF0F-4788-BCF8-B5A19D45C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65F262-DEED-4BCC-ABFC-7011FFFF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69A1F7-4FC1-4129-9C0D-DABD3CD1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7F3FF7-DA3C-4003-B153-737F7B55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7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05B201-D2AB-432B-BAE4-4B372955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549158-0E81-456B-83AC-ACA5B98EC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C899326-836F-46ED-AC47-9D4DF4E24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697F11-8BE8-4DE6-A1BE-73BCB4C2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89DE49-971A-45A5-88F8-0BC2AD8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6D120C7-D00B-4BF6-A369-3CD1A14B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05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C34D3-8739-4798-A8B8-98B36C97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E42BB6-36B0-47CF-A5F9-21893AE35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70490D2-A9BF-4615-976A-F879D08A0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9FF60B4-3914-4925-9314-15E637D91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691645A-15C3-4F7F-AEDA-3ED40EC9F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624652C-85CD-4850-BC00-C2E2E590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441DC4B-60A6-4E15-8CDD-66D84F6C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5AAF650-A97B-48BA-81A6-D2D09C4E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96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A8C066-3CEC-4EC0-B28E-0E9C4799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1E5C955-5D69-4AA5-9E81-EF2D28FB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F4600B5-1B0F-46E7-8A2A-FE3DC1EC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A632AC3-8E4D-4DB9-A6C6-5A2A4673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561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E6D5EFC-C20B-406A-B4DA-7415031C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DDA9342-4ACF-4208-9EE4-606FBBDE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2E79E00-7DC3-4213-BB47-DC77225C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50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C262C8-70AE-45A8-86DF-249A1127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DFDCA1-9811-4C71-8FD1-5C9D0516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B4952EB-7FBA-4EB3-8D2E-AEBCFC540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D1D45A9-EA33-41BD-A00E-E5F7B308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A3F5022-336F-4543-AF29-4D3DB99C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FF9023F-EC17-4E7B-80D7-1C5E0E60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9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518F1D-3D8A-4646-9B13-29DF36D5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D127609-4DC6-4DD3-9B5E-1BF09648B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1CC46EF-491E-47D2-90C9-BA6A8ED97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46F6CF2-6289-4D47-897C-B4AFEE7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E689B85-623E-4129-9F0D-5068C57C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D9F54E-A52C-4004-935D-72CCA9D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70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8E1B76F-687A-40D7-99B2-9FA0A6D0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F5A83B4-EB66-40DC-94F3-2749E188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A6042E-2FCF-4C4C-9AC3-B16E99FB0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D4D9-5237-4B1B-805D-B6D6FD07E6EE}" type="datetimeFigureOut">
              <a:rPr lang="sl-SI" smtClean="0"/>
              <a:t>20. 05. 2021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44DC0B-4BD3-401E-901C-425A4941C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AEDA8D2-AA84-45ED-BC78-0CFE51C63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AC62-977E-440E-87FE-CC691A1DD1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38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3C76C7-7A1F-49CF-9480-C582111DA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TOYS 1. K</a:t>
            </a:r>
            <a:br>
              <a:rPr lang="sl-SI" dirty="0"/>
            </a:br>
            <a:r>
              <a:rPr lang="sl-SI" dirty="0"/>
              <a:t>2020/21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5C8B3A-8490-4935-9583-F3BE83E16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100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6D743D9-463B-4380-99AD-CAE79455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18468" r="39030" b="16056"/>
          <a:stretch/>
        </p:blipFill>
        <p:spPr>
          <a:xfrm rot="5400000">
            <a:off x="2666999" y="410891"/>
            <a:ext cx="6858001" cy="60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F39633-FA86-46E6-9D0E-32B6962F1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1" r="9381"/>
          <a:stretch/>
        </p:blipFill>
        <p:spPr>
          <a:xfrm>
            <a:off x="2637217" y="0"/>
            <a:ext cx="6917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9B32A8E-B759-42F8-B80F-252F1537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ABE1860-B73C-4A2A-A96B-3CD4F725B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4336"/>
          <a:stretch/>
        </p:blipFill>
        <p:spPr>
          <a:xfrm>
            <a:off x="3001487" y="0"/>
            <a:ext cx="6189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A040CF-1CF0-4590-AF78-50242A268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r="9726" b="7314"/>
          <a:stretch/>
        </p:blipFill>
        <p:spPr>
          <a:xfrm>
            <a:off x="3435112" y="0"/>
            <a:ext cx="5321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2B30DC-AA84-46E6-864F-16CEF7A45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9903"/>
          <a:stretch/>
        </p:blipFill>
        <p:spPr>
          <a:xfrm rot="5400000">
            <a:off x="2667000" y="329660"/>
            <a:ext cx="6858000" cy="61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C40793E-D3A1-4127-BE10-BF06520BE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 t="14905" r="29580"/>
          <a:stretch/>
        </p:blipFill>
        <p:spPr>
          <a:xfrm rot="5400000">
            <a:off x="2667000" y="-1103356"/>
            <a:ext cx="6858000" cy="90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4BAD1AD-5A7B-4904-A6BF-E9380BEA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2" b="14045"/>
          <a:stretch/>
        </p:blipFill>
        <p:spPr>
          <a:xfrm>
            <a:off x="4082719" y="0"/>
            <a:ext cx="4026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E6BB8BE-9FCB-463F-BFF2-CDB00C6EF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29255" r="21618" b="11845"/>
          <a:stretch/>
        </p:blipFill>
        <p:spPr>
          <a:xfrm>
            <a:off x="0" y="1535836"/>
            <a:ext cx="5246703" cy="403934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6E0515-C4E8-4AF6-953C-6FF16EEAC9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11650" r="7427" b="14822"/>
          <a:stretch/>
        </p:blipFill>
        <p:spPr>
          <a:xfrm>
            <a:off x="4672614" y="907741"/>
            <a:ext cx="7519386" cy="50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70E1EA-205A-4254-9CA0-9E0FE11BD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6933" r="9369"/>
          <a:stretch/>
        </p:blipFill>
        <p:spPr>
          <a:xfrm rot="5400000">
            <a:off x="2666999" y="321241"/>
            <a:ext cx="6858000" cy="62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8C914E1-A0E4-46AE-95AE-B2725D2B8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21683"/>
          <a:stretch/>
        </p:blipFill>
        <p:spPr>
          <a:xfrm rot="5400000">
            <a:off x="2666999" y="-326533"/>
            <a:ext cx="6858002" cy="75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F31E299-51E6-4C8D-97DA-DAE7C5DB4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9868" r="12233"/>
          <a:stretch/>
        </p:blipFill>
        <p:spPr>
          <a:xfrm rot="5400000">
            <a:off x="2667000" y="1052765"/>
            <a:ext cx="6858000" cy="47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1FAAFD-E150-4395-B820-630C59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b="5527"/>
          <a:stretch/>
        </p:blipFill>
        <p:spPr>
          <a:xfrm rot="5400000">
            <a:off x="2666999" y="805831"/>
            <a:ext cx="6858002" cy="52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1533229-C768-4465-B63A-7DAA6D74E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03" y="0"/>
            <a:ext cx="6537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43F2C0A-F1EC-47BD-9C9A-A1527CF99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9208" r="37217" b="5008"/>
          <a:stretch/>
        </p:blipFill>
        <p:spPr>
          <a:xfrm rot="5400000">
            <a:off x="2666999" y="-543527"/>
            <a:ext cx="6858001" cy="79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Širokozaslonsko</PresentationFormat>
  <Paragraphs>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TOYS 1. K 2020/21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TOYS 1. K 2020/21</dc:title>
  <dc:creator>Marija Bohinjec</dc:creator>
  <cp:lastModifiedBy>Marija Bohinjec</cp:lastModifiedBy>
  <cp:revision>1</cp:revision>
  <dcterms:created xsi:type="dcterms:W3CDTF">2021-05-19T21:05:40Z</dcterms:created>
  <dcterms:modified xsi:type="dcterms:W3CDTF">2021-05-20T19:37:29Z</dcterms:modified>
</cp:coreProperties>
</file>