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ja Bohinjec" userId="b630943d-99de-4c01-b0fb-d9cf0caa8ac0" providerId="ADAL" clId="{858F45D2-32A6-4086-B153-6652D406663E}"/>
    <pc:docChg chg="addSld modSld">
      <pc:chgData name="Marija Bohinjec" userId="b630943d-99de-4c01-b0fb-d9cf0caa8ac0" providerId="ADAL" clId="{858F45D2-32A6-4086-B153-6652D406663E}" dt="2021-05-17T20:33:17.651" v="70"/>
      <pc:docMkLst>
        <pc:docMk/>
      </pc:docMkLst>
      <pc:sldChg chg="addSp modSp new mod modAnim">
        <pc:chgData name="Marija Bohinjec" userId="b630943d-99de-4c01-b0fb-d9cf0caa8ac0" providerId="ADAL" clId="{858F45D2-32A6-4086-B153-6652D406663E}" dt="2021-05-17T20:27:21.921" v="4"/>
        <pc:sldMkLst>
          <pc:docMk/>
          <pc:sldMk cId="3536213503" sldId="261"/>
        </pc:sldMkLst>
        <pc:picChg chg="add mod modCrop">
          <ac:chgData name="Marija Bohinjec" userId="b630943d-99de-4c01-b0fb-d9cf0caa8ac0" providerId="ADAL" clId="{858F45D2-32A6-4086-B153-6652D406663E}" dt="2021-05-17T20:27:18.041" v="3" actId="14100"/>
          <ac:picMkLst>
            <pc:docMk/>
            <pc:sldMk cId="3536213503" sldId="261"/>
            <ac:picMk id="3" creationId="{060CA353-9E32-4D2F-BAD9-7EF579A8E629}"/>
          </ac:picMkLst>
        </pc:picChg>
      </pc:sldChg>
      <pc:sldChg chg="addSp modSp new mod modAnim">
        <pc:chgData name="Marija Bohinjec" userId="b630943d-99de-4c01-b0fb-d9cf0caa8ac0" providerId="ADAL" clId="{858F45D2-32A6-4086-B153-6652D406663E}" dt="2021-05-17T20:28:05.445" v="13"/>
        <pc:sldMkLst>
          <pc:docMk/>
          <pc:sldMk cId="3207594346" sldId="262"/>
        </pc:sldMkLst>
        <pc:picChg chg="add mod modCrop">
          <ac:chgData name="Marija Bohinjec" userId="b630943d-99de-4c01-b0fb-d9cf0caa8ac0" providerId="ADAL" clId="{858F45D2-32A6-4086-B153-6652D406663E}" dt="2021-05-17T20:28:01.814" v="12" actId="1076"/>
          <ac:picMkLst>
            <pc:docMk/>
            <pc:sldMk cId="3207594346" sldId="262"/>
            <ac:picMk id="3" creationId="{5E8CFA2E-816B-4B9E-8D0F-DC0CACF6287C}"/>
          </ac:picMkLst>
        </pc:picChg>
      </pc:sldChg>
      <pc:sldChg chg="addSp modSp new mod modAnim">
        <pc:chgData name="Marija Bohinjec" userId="b630943d-99de-4c01-b0fb-d9cf0caa8ac0" providerId="ADAL" clId="{858F45D2-32A6-4086-B153-6652D406663E}" dt="2021-05-17T20:28:39.625" v="20"/>
        <pc:sldMkLst>
          <pc:docMk/>
          <pc:sldMk cId="1442644774" sldId="263"/>
        </pc:sldMkLst>
        <pc:picChg chg="add mod modCrop">
          <ac:chgData name="Marija Bohinjec" userId="b630943d-99de-4c01-b0fb-d9cf0caa8ac0" providerId="ADAL" clId="{858F45D2-32A6-4086-B153-6652D406663E}" dt="2021-05-17T20:28:36.669" v="19" actId="1076"/>
          <ac:picMkLst>
            <pc:docMk/>
            <pc:sldMk cId="1442644774" sldId="263"/>
            <ac:picMk id="3" creationId="{95C6CBA8-0107-4994-83EA-1C7F4E62CF41}"/>
          </ac:picMkLst>
        </pc:picChg>
      </pc:sldChg>
      <pc:sldChg chg="addSp modSp new mod modAnim">
        <pc:chgData name="Marija Bohinjec" userId="b630943d-99de-4c01-b0fb-d9cf0caa8ac0" providerId="ADAL" clId="{858F45D2-32A6-4086-B153-6652D406663E}" dt="2021-05-17T20:29:18.721" v="28"/>
        <pc:sldMkLst>
          <pc:docMk/>
          <pc:sldMk cId="4236293852" sldId="264"/>
        </pc:sldMkLst>
        <pc:picChg chg="add mod modCrop">
          <ac:chgData name="Marija Bohinjec" userId="b630943d-99de-4c01-b0fb-d9cf0caa8ac0" providerId="ADAL" clId="{858F45D2-32A6-4086-B153-6652D406663E}" dt="2021-05-17T20:29:15.533" v="27" actId="1076"/>
          <ac:picMkLst>
            <pc:docMk/>
            <pc:sldMk cId="4236293852" sldId="264"/>
            <ac:picMk id="3" creationId="{CF213879-4696-4C7C-BF01-A83A02EF9447}"/>
          </ac:picMkLst>
        </pc:picChg>
      </pc:sldChg>
      <pc:sldChg chg="addSp modSp new mod modAnim">
        <pc:chgData name="Marija Bohinjec" userId="b630943d-99de-4c01-b0fb-d9cf0caa8ac0" providerId="ADAL" clId="{858F45D2-32A6-4086-B153-6652D406663E}" dt="2021-05-17T20:29:49.265" v="34"/>
        <pc:sldMkLst>
          <pc:docMk/>
          <pc:sldMk cId="2712734752" sldId="265"/>
        </pc:sldMkLst>
        <pc:picChg chg="add mod modCrop">
          <ac:chgData name="Marija Bohinjec" userId="b630943d-99de-4c01-b0fb-d9cf0caa8ac0" providerId="ADAL" clId="{858F45D2-32A6-4086-B153-6652D406663E}" dt="2021-05-17T20:29:45.714" v="33" actId="1076"/>
          <ac:picMkLst>
            <pc:docMk/>
            <pc:sldMk cId="2712734752" sldId="265"/>
            <ac:picMk id="3" creationId="{6EA9690B-D706-4549-9328-8E858080A826}"/>
          </ac:picMkLst>
        </pc:picChg>
      </pc:sldChg>
      <pc:sldChg chg="addSp modSp new modAnim">
        <pc:chgData name="Marija Bohinjec" userId="b630943d-99de-4c01-b0fb-d9cf0caa8ac0" providerId="ADAL" clId="{858F45D2-32A6-4086-B153-6652D406663E}" dt="2021-05-17T20:30:08.936" v="37"/>
        <pc:sldMkLst>
          <pc:docMk/>
          <pc:sldMk cId="660016159" sldId="266"/>
        </pc:sldMkLst>
        <pc:picChg chg="add mod">
          <ac:chgData name="Marija Bohinjec" userId="b630943d-99de-4c01-b0fb-d9cf0caa8ac0" providerId="ADAL" clId="{858F45D2-32A6-4086-B153-6652D406663E}" dt="2021-05-17T20:30:03.581" v="36"/>
          <ac:picMkLst>
            <pc:docMk/>
            <pc:sldMk cId="660016159" sldId="266"/>
            <ac:picMk id="3" creationId="{52B8BED0-4102-4C22-BFE6-F7E190C5D53C}"/>
          </ac:picMkLst>
        </pc:picChg>
      </pc:sldChg>
      <pc:sldChg chg="addSp modSp new mod modAnim">
        <pc:chgData name="Marija Bohinjec" userId="b630943d-99de-4c01-b0fb-d9cf0caa8ac0" providerId="ADAL" clId="{858F45D2-32A6-4086-B153-6652D406663E}" dt="2021-05-17T20:30:52.631" v="46"/>
        <pc:sldMkLst>
          <pc:docMk/>
          <pc:sldMk cId="3187705558" sldId="267"/>
        </pc:sldMkLst>
        <pc:picChg chg="add mod modCrop">
          <ac:chgData name="Marija Bohinjec" userId="b630943d-99de-4c01-b0fb-d9cf0caa8ac0" providerId="ADAL" clId="{858F45D2-32A6-4086-B153-6652D406663E}" dt="2021-05-17T20:30:49.037" v="45" actId="1076"/>
          <ac:picMkLst>
            <pc:docMk/>
            <pc:sldMk cId="3187705558" sldId="267"/>
            <ac:picMk id="3" creationId="{62452398-124A-41EE-AB60-29CD7D152AED}"/>
          </ac:picMkLst>
        </pc:picChg>
      </pc:sldChg>
      <pc:sldChg chg="addSp modSp new modAnim">
        <pc:chgData name="Marija Bohinjec" userId="b630943d-99de-4c01-b0fb-d9cf0caa8ac0" providerId="ADAL" clId="{858F45D2-32A6-4086-B153-6652D406663E}" dt="2021-05-17T20:31:10.344" v="49"/>
        <pc:sldMkLst>
          <pc:docMk/>
          <pc:sldMk cId="739847372" sldId="268"/>
        </pc:sldMkLst>
        <pc:picChg chg="add mod">
          <ac:chgData name="Marija Bohinjec" userId="b630943d-99de-4c01-b0fb-d9cf0caa8ac0" providerId="ADAL" clId="{858F45D2-32A6-4086-B153-6652D406663E}" dt="2021-05-17T20:31:05.813" v="48"/>
          <ac:picMkLst>
            <pc:docMk/>
            <pc:sldMk cId="739847372" sldId="268"/>
            <ac:picMk id="3" creationId="{DC991824-7262-4A1D-9A1C-DD096FC9A620}"/>
          </ac:picMkLst>
        </pc:picChg>
      </pc:sldChg>
      <pc:sldChg chg="addSp modSp new mod modAnim">
        <pc:chgData name="Marija Bohinjec" userId="b630943d-99de-4c01-b0fb-d9cf0caa8ac0" providerId="ADAL" clId="{858F45D2-32A6-4086-B153-6652D406663E}" dt="2021-05-17T20:31:48.527" v="57"/>
        <pc:sldMkLst>
          <pc:docMk/>
          <pc:sldMk cId="1861035096" sldId="269"/>
        </pc:sldMkLst>
        <pc:picChg chg="add mod modCrop">
          <ac:chgData name="Marija Bohinjec" userId="b630943d-99de-4c01-b0fb-d9cf0caa8ac0" providerId="ADAL" clId="{858F45D2-32A6-4086-B153-6652D406663E}" dt="2021-05-17T20:31:44.690" v="56" actId="1076"/>
          <ac:picMkLst>
            <pc:docMk/>
            <pc:sldMk cId="1861035096" sldId="269"/>
            <ac:picMk id="3" creationId="{01A7C36B-51D3-40DC-AB89-90FD27607C02}"/>
          </ac:picMkLst>
        </pc:picChg>
      </pc:sldChg>
      <pc:sldChg chg="addSp modSp new mod modAnim">
        <pc:chgData name="Marija Bohinjec" userId="b630943d-99de-4c01-b0fb-d9cf0caa8ac0" providerId="ADAL" clId="{858F45D2-32A6-4086-B153-6652D406663E}" dt="2021-05-17T20:32:45.464" v="64"/>
        <pc:sldMkLst>
          <pc:docMk/>
          <pc:sldMk cId="141208943" sldId="270"/>
        </pc:sldMkLst>
        <pc:picChg chg="add mod modCrop">
          <ac:chgData name="Marija Bohinjec" userId="b630943d-99de-4c01-b0fb-d9cf0caa8ac0" providerId="ADAL" clId="{858F45D2-32A6-4086-B153-6652D406663E}" dt="2021-05-17T20:32:37.513" v="63" actId="1076"/>
          <ac:picMkLst>
            <pc:docMk/>
            <pc:sldMk cId="141208943" sldId="270"/>
            <ac:picMk id="3" creationId="{BEE1143B-28D2-426A-882B-7D6692DDB355}"/>
          </ac:picMkLst>
        </pc:picChg>
      </pc:sldChg>
      <pc:sldChg chg="addSp modSp new mod modAnim">
        <pc:chgData name="Marija Bohinjec" userId="b630943d-99de-4c01-b0fb-d9cf0caa8ac0" providerId="ADAL" clId="{858F45D2-32A6-4086-B153-6652D406663E}" dt="2021-05-17T20:33:17.651" v="70"/>
        <pc:sldMkLst>
          <pc:docMk/>
          <pc:sldMk cId="3109926372" sldId="271"/>
        </pc:sldMkLst>
        <pc:picChg chg="add mod modCrop">
          <ac:chgData name="Marija Bohinjec" userId="b630943d-99de-4c01-b0fb-d9cf0caa8ac0" providerId="ADAL" clId="{858F45D2-32A6-4086-B153-6652D406663E}" dt="2021-05-17T20:33:14.372" v="69" actId="1076"/>
          <ac:picMkLst>
            <pc:docMk/>
            <pc:sldMk cId="3109926372" sldId="271"/>
            <ac:picMk id="3" creationId="{CAEE350A-BBE8-499D-81DD-433D74A07F4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7787F5-2A58-4E59-93B8-C00C9A5AA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44A40B-A7DD-450C-B7F0-7C9700869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8878804-CA75-4ACB-8049-1FDB8F3DE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0AE6FFA-1A61-4432-AF61-7A9B3231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010121C-79A1-4833-9E61-2AE82888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7057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87B492-9438-459B-AAAC-26CBA8732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66FC438-F48A-4FA0-AA30-C7888FA7D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43597BF-5FEC-420D-A420-E8C6620ED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0E088E9-61BB-4131-A628-8A9E16E1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A01114C-79FC-4A72-9962-DE2BCCC98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999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3BE8D4F-6BF1-4C63-98E8-8E982495C1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05D8DB6-7C37-4F62-88C1-19D82973E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F66A738-5750-42E7-A3BC-E71D5C6F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836C098-6CEB-4E26-945A-3CA2D3004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5FEB15A-D9DB-4334-89A0-57D08567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727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CFD3D5-87C0-4F41-A429-9CBA3FC6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C4039CB-9816-40E6-8566-FF5524CF6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AB4D7A0-EB67-4DE1-9C11-8FDE92E48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91E632D-EF9B-45D3-90C0-23A7B42D0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3923165-8030-4121-8525-ED9C8621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140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B3F255-CB85-45CB-98BD-9737FBBB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261B898-CA9C-40D1-8001-A58EBC79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71DD1BF-8476-4871-90D8-F598ACAD2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1470EC6-E009-4E0C-9DBE-09A314AC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87635A1-3373-4922-BBE6-41344D6A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939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A46657-9CCB-4CE2-99E5-9F8117DD6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D1E646F-72FA-4C83-AD63-909E09E23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11E0A0-055D-43BA-A94A-233B8491D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6D4DA8F-A78E-4D8D-B188-E61D1939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C911A89-E426-433D-82E9-F6D67C2A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51E7DEC-7B47-4836-9DCA-A0DF304D2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534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28310A-13B0-4F3D-901B-55532829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DA66B83-806B-4D06-8E31-247877B3C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54F6395-95DA-4E76-B3CD-9BCCF16B2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A8AA400-2A73-4F67-A06D-0FF34CDB0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610F22E-36BD-432F-BA78-8DBD4CAD0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F0B924E-9459-470C-B795-413D92FC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6CDDEFB3-CF46-436F-A507-CAAACAB9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0B2E8704-7919-4968-8891-334C9BB8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793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9810B0-9CE1-4F58-9E1C-97F656B1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379C4B2-3D0E-492A-9913-51BDB123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7B8CE38-65CA-4E6D-A965-321D7DDE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5C951D9-5273-49BC-BCA3-1B29BCE6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220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3A3C3215-1E11-4BE6-A12A-44E26207D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4C11F5BF-70FB-4060-85FD-7E7F42319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8931A50-1FAF-404E-8D09-CCD651908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178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B161BD-5B62-478A-B08D-DFEF7E11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42C8F46-BFC0-4006-873C-C10614C34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D969793-A6DB-4EA0-B0CC-8A3CC9AFC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0E27E72-3D9F-4612-95D9-9A2E4381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018BC6E-D732-4705-9DF4-EDD3E512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77C318F-BF85-4AE7-B742-EE4883C2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395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6F072B-A413-4010-A770-3592C4DA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4A50D64-4BE1-46AA-9DEF-5D85B5AD83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6D06479-AB1F-4A23-A9EB-E297B6E42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9FC2D8E-1074-4C07-923E-47752716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12D5E17-0AEB-409D-B663-C3215828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DADF53B-B254-4D43-AAD5-A225A3978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95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81EB9D3A-1396-4A99-A52F-3E406F3E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A84BA19-7770-458F-9B44-9C854E5B3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37E02AB-8496-4DFC-A56C-F4F1F7112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EF5FD-52E6-486D-AE0F-4AE57C4B3D06}" type="datetimeFigureOut">
              <a:rPr lang="sl-SI" smtClean="0"/>
              <a:t>17. 05. 2021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7BF1D49-C32F-4E37-81BA-6706D319A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8A81EA0-02C7-44D6-A469-79322793C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1948F-F6E5-4022-A950-058A1694D84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778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928EAB-E49C-4D37-9D90-B61835A956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TOYS 1. A</a:t>
            </a:r>
            <a:br>
              <a:rPr lang="sl-SI" dirty="0"/>
            </a:br>
            <a:r>
              <a:rPr lang="sl-SI" dirty="0"/>
              <a:t>2020/21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F859B85-7317-4C39-80EA-F6332E4FBE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1453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EA9690B-D706-4549-9328-8E858080A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9"/>
          <a:stretch/>
        </p:blipFill>
        <p:spPr>
          <a:xfrm rot="5400000">
            <a:off x="2666999" y="295441"/>
            <a:ext cx="6858001" cy="62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3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2B8BED0-4102-4C22-BFE6-F7E190C5D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2452398-124A-41EE-AB60-29CD7D152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8" r="14823"/>
          <a:stretch/>
        </p:blipFill>
        <p:spPr>
          <a:xfrm rot="5400000">
            <a:off x="2666999" y="-1117170"/>
            <a:ext cx="6858001" cy="909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C991824-7262-4A1D-9A1C-DD096FC9A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4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1A7C36B-51D3-40DC-AB89-90FD27607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r="20129"/>
          <a:stretch/>
        </p:blipFill>
        <p:spPr>
          <a:xfrm rot="5400000">
            <a:off x="2666999" y="-375433"/>
            <a:ext cx="6858000" cy="76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EE1143B-28D2-426A-882B-7D6692DDB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3"/>
          <a:stretch/>
        </p:blipFill>
        <p:spPr>
          <a:xfrm>
            <a:off x="1428852" y="0"/>
            <a:ext cx="9334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AEE350A-BBE8-499D-81DD-433D74A07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5"/>
          <a:stretch/>
        </p:blipFill>
        <p:spPr>
          <a:xfrm rot="5400000">
            <a:off x="2666999" y="590891"/>
            <a:ext cx="6858001" cy="56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2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10F15D3-6AF8-4D31-9E23-BBE430690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5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17A3386-1726-45A4-B8DD-1D853780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"/>
          <a:stretch/>
        </p:blipFill>
        <p:spPr>
          <a:xfrm rot="5400000">
            <a:off x="2820458" y="703793"/>
            <a:ext cx="6858001" cy="545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2658588-A05A-4D35-A8EC-DC28F8D33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6372" y="857250"/>
            <a:ext cx="6858000" cy="51435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18187B8-E742-4419-985E-204DFF4C9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009" y="3101483"/>
            <a:ext cx="2383743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7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634C93F-0E4B-4A1D-8152-687A3A2D5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6" r="30097"/>
          <a:stretch/>
        </p:blipFill>
        <p:spPr>
          <a:xfrm rot="5400000">
            <a:off x="2561595" y="-413383"/>
            <a:ext cx="7186474" cy="73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5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60CA353-9E32-4D2F-BAD9-7EF579A8E6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28"/>
          <a:stretch/>
        </p:blipFill>
        <p:spPr>
          <a:xfrm rot="5400000">
            <a:off x="2908389" y="1644561"/>
            <a:ext cx="6858001" cy="35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E8CFA2E-816B-4B9E-8D0F-DC0CACF62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11108" r="30227"/>
          <a:stretch/>
        </p:blipFill>
        <p:spPr>
          <a:xfrm rot="5400000">
            <a:off x="2666999" y="-658983"/>
            <a:ext cx="6858001" cy="81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9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5C6CBA8-0107-4994-83EA-1C7F4E62C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0"/>
          <a:stretch/>
        </p:blipFill>
        <p:spPr>
          <a:xfrm>
            <a:off x="764875" y="0"/>
            <a:ext cx="1066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4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F213879-4696-4C7C-BF01-A83A02EF9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r="23754"/>
          <a:stretch/>
        </p:blipFill>
        <p:spPr>
          <a:xfrm rot="5400000">
            <a:off x="2667000" y="110495"/>
            <a:ext cx="6858000" cy="663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</Words>
  <Application>Microsoft Office PowerPoint</Application>
  <PresentationFormat>Širokozaslonsko</PresentationFormat>
  <Paragraphs>1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Officeova tema</vt:lpstr>
      <vt:lpstr>TOYS 1. A 2020/21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TOYS 1. A 2020/21</dc:title>
  <dc:creator>Marija Bohinjec</dc:creator>
  <cp:lastModifiedBy>Marija Bohinjec</cp:lastModifiedBy>
  <cp:revision>1</cp:revision>
  <dcterms:created xsi:type="dcterms:W3CDTF">2021-05-17T20:26:28Z</dcterms:created>
  <dcterms:modified xsi:type="dcterms:W3CDTF">2021-05-17T20:34:30Z</dcterms:modified>
</cp:coreProperties>
</file>